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59A8E7D-D541-4CFF-9E4F-8A8090ACFA94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1C99670-5367-43CF-9921-EE5E926A35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Cherokee Nation v. Georgia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1831</a:t>
            </a:r>
          </a:p>
          <a:p>
            <a:r>
              <a:rPr lang="en-US" dirty="0" smtClean="0"/>
              <a:t>Marie </a:t>
            </a:r>
            <a:r>
              <a:rPr lang="en-US" dirty="0" err="1" smtClean="0"/>
              <a:t>Wothe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890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1" b="8792"/>
          <a:stretch/>
        </p:blipFill>
        <p:spPr bwMode="auto">
          <a:xfrm>
            <a:off x="2743200" y="2286000"/>
            <a:ext cx="3886200" cy="4460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8479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716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Dismissed by John Marshall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590800"/>
            <a:ext cx="23050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2578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</TotalTime>
  <Words>13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Couture</vt:lpstr>
      <vt:lpstr>Cherokee Nation v. Georgia</vt:lpstr>
      <vt:lpstr>Conflict</vt:lpstr>
      <vt:lpstr>Dismissed by John Marshall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Cherokee Nation v. Georgia</dc:title>
  <dc:creator>Marie A. Wothe</dc:creator>
  <cp:lastModifiedBy>Jenkins, Mark</cp:lastModifiedBy>
  <cp:revision>2</cp:revision>
  <dcterms:created xsi:type="dcterms:W3CDTF">2012-03-05T15:37:26Z</dcterms:created>
  <dcterms:modified xsi:type="dcterms:W3CDTF">2012-03-05T17:28:16Z</dcterms:modified>
</cp:coreProperties>
</file>